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8C4798F-D92A-4752-92F2-4AB9057CD2F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700B5F6-AAFD-4611-880A-6CACDA1BA70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(A) Schematic illustrations of overlap between BLAST hits and functional genes. Green rectangles represent exons of annotated genes and red rectangles represent BLAST hits. We expect some of the BLAST hits to identify the proteins' parent genes or their homologs. Given the locations of these genes' exons, we eliminate any BLAST hits that overlap as pictured here. (B) Separating BLAST hits into disjoint sets based on query and position on the chromosome. Three disjoint sets are shown, which match to distinct query protein A, B and C. The first two disjoint sets map to the same region on the chromosome, they were both kept at this step. Overlapping BLAST hits within each disjoint set are filtered and removed. (C) Merging neighboring hits. BLAST hits within each disjoint set are first merged into ‘superhits’. The distance between the neighboring superhits Gc is compared with the distance on the query protein, Gq; the neighboring superhits are merged together if they are determined to be part of the same ancestral pseudogene structure and the distance Gc is not too great.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638078-12BA-4677-B8EF-BDB9C39BA92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informatics/btl116" TargetMode="External" /><Relationship Id="rId4" Type="http://schemas.openxmlformats.org/officeDocument/2006/relationships/image" Target="../media/image1.png" /><Relationship Id="rId5" Type="http://schemas.openxmlformats.org/officeDocument/2006/relationships/image" Target="../media/image2.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22, Issue 12, June 2006, Pages 1437–1439, </a:t>
            </a:r>
            <a:r>
              <a:rPr lang="en-US" altLang="en-US" sz="1000">
                <a:solidFill>
                  <a:srgbClr val="333333"/>
                </a:solidFill>
                <a:hlinkClick r:id="rId3"/>
              </a:rPr>
              <a:t>https://doi.org/10.1093/bioinformatics/btl116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(A) Schematic illustrations of overlap between BLAST hits and functional genes. Green rectangles represent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314700" y="1371600"/>
            <a:ext cx="2514421"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(A) Schematic illustrations of overlap between BLAST hits and functional genes. Green rectangles represent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2024-09-20T03:37:01Z</dcterms:modified>
</cp:coreProperties>
</file>