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7B2B7AF-9F99-444A-B180-0CEA2A68F74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8304B1F-D7E4-4846-9F69-7A7404FE3BF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Clinical events and event rates, by hepatitis C virus (HCV) serostatus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2005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1055F68-EA64-49CB-B076-479552B383C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43276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Infect Dis</a:t>
            </a:r>
            <a:r>
              <a:rPr lang="en-US" altLang="en-US" sz="1000">
                <a:solidFill>
                  <a:srgbClr val="333333"/>
                </a:solidFill>
              </a:rPr>
              <a:t>, Volume 192, Issue 6, 15 September 2005, Pages 992–1002,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https://doi.org/10.1086/432762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3 </a:t>
            </a:r>
            <a:r>
              <a:rPr lang="en-US" altLang="en-US" b="0"/>
              <a:t>Clinical events and event rates, by hepatitis C virus (HCV) serostatus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Table 3 Clinical events and event rates, by hepatitis C virus (HCV) serostatus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2024-04-26T13:50:23Z</dcterms:modified>
</cp:coreProperties>
</file>