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97A664-7895-4E45-B0AA-B8816FA5403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A244B9-D424-410D-A20F-4F877372E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GeneMANIA Cytoscape plugin analysis view showing an example prediction. A set of known DNA repair genes were provided as a query (gray nodes) and a number of additional DNA repair genes were predicted to be related (white nodes).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605513-D82D-4B81-91C7-399511562A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q56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26, Issue 22, November 2010, Pages 2927–2928,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https://doi.org/10.1093/bioinformatics/btq562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The GeneMANIA Cytoscape plugin analysis view showing an example prediction. A set of known DNA repair genes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89100" y="1371600"/>
            <a:ext cx="57576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The GeneMANIA Cytoscape plugin analysis view showing an example prediction. A set of known DNA repair genes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2024-04-26T23:33:04Z</dcterms:modified>
</cp:coreProperties>
</file>