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735A78-106C-4179-AA55-3AB93453D0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460481-1842-4BC8-B3ED-91A335F040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Inverse relationship between atrial fibrillatory cycle length and duration of chronic atrial fibrillation ( n = 147, P = 0.03) in the absence of amiodarone use. Mean is denoted as μ 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E5397D-F349-41DF-81D0-23026194F9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m2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9, Issue suppl_6, November 2007, Pages vi64–vi70,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https://doi.org/10.1093/europace/eum208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Inverse relationship between atrial fibrillatory cycle length and duration of chronic atrial fibrillation (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Inverse relationship between atrial fibrillatory cycle length and duration of chronic atrial fibrillation (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2024-04-27T04:15:00Z</dcterms:modified>
</cp:coreProperties>
</file>