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09A84-905B-43BD-B335-6AA83614FF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16C19-35CF-48B9-8113-A62D07B47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DE775-4A84-4223-AD90-953BA1D472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2024-04-26T10:47:58Z</dcterms:modified>
</cp:coreProperties>
</file>