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701DA9E-80D5-4161-A0E2-7988ADCEA6C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F6A7C80-A399-4218-AB8C-363B476E58A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Flow of participants through study.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2015.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5E1C6D-B72A-4294-B347-B0D171195FF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Absolute standardized differences (%) for all 99 variables, before and after propensity score weighting.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2015.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5E1C6D-B72A-4294-B347-B0D171195FF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Kaplan–Meier survival curves for patients receiving CR (solid line) and patients not receiving CR (dotted line), after propensity score weighting to adjust for age, gender, clinical cardiac diagnosis, and intervention, prescribed medication, co-morbidities, total healthcare expenditure, and other confounding factors derived from the data.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2015.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5E1C6D-B72A-4294-B347-B0D171195FF9}"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eurheartj/ehv11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eurheartj/ehv11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eurheartj/ehv111" TargetMode="External" /><Relationship Id="rId4" Type="http://schemas.openxmlformats.org/officeDocument/2006/relationships/image" Target="../media/image1.png" /><Relationship Id="rId5" Type="http://schemas.openxmlformats.org/officeDocument/2006/relationships/image" Target="../media/image4.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a:t>
            </a:r>
            <a:r>
              <a:rPr lang="en-US" altLang="en-US" sz="1000">
                <a:solidFill>
                  <a:srgbClr val="333333"/>
                </a:solidFill>
              </a:rPr>
              <a:t>, Volume 36, Issue 24, 21 June 2015, Pages 1519–1528, </a:t>
            </a:r>
            <a:r>
              <a:rPr lang="en-US" altLang="en-US" sz="1000">
                <a:solidFill>
                  <a:srgbClr val="333333"/>
                </a:solidFill>
                <a:hlinkClick r:id="rId3"/>
              </a:rPr>
              <a:t>https://doi.org/10.1093/eurheartj/ehv111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Flow of participants through study.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75000" y="1371600"/>
            <a:ext cx="279129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a:t>
            </a:r>
            <a:r>
              <a:rPr lang="en-US" altLang="en-US" sz="1000">
                <a:solidFill>
                  <a:srgbClr val="333333"/>
                </a:solidFill>
              </a:rPr>
              <a:t>, Volume 36, Issue 24, 21 June 2015, Pages 1519–1528, </a:t>
            </a:r>
            <a:r>
              <a:rPr lang="en-US" altLang="en-US" sz="1000">
                <a:solidFill>
                  <a:srgbClr val="333333"/>
                </a:solidFill>
                <a:hlinkClick r:id="rId3"/>
              </a:rPr>
              <a:t>https://doi.org/10.1093/eurheartj/ehv111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Absolute standardized differences (%) for all 99 variables, before and after propensity score weighting.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01900" y="1371600"/>
            <a:ext cx="413669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a:t>
            </a:r>
            <a:r>
              <a:rPr lang="en-US" altLang="en-US" sz="1000">
                <a:solidFill>
                  <a:srgbClr val="333333"/>
                </a:solidFill>
              </a:rPr>
              <a:t>, Volume 36, Issue 24, 21 June 2015, Pages 1519–1528, </a:t>
            </a:r>
            <a:r>
              <a:rPr lang="en-US" altLang="en-US" sz="1000">
                <a:solidFill>
                  <a:srgbClr val="333333"/>
                </a:solidFill>
                <a:hlinkClick r:id="rId3"/>
              </a:rPr>
              <a:t>https://doi.org/10.1093/eurheartj/ehv111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Kaplan–Meier survival curves for patients receiving CR (solid line) and patients not receiving CR (dotted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17700" y="1371600"/>
            <a:ext cx="530088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Figure 1 Flow of participants through study.
</vt:lpstr>
      <vt:lpstr>Figure 2 Absolute standardized differences (%) for all 99 variables, before and after propensity score weighting.
</vt:lpstr>
      <vt:lpstr>Figure 3 Kaplan–Meier survival curves for patients receiving CR (solid line) and patients not receiving CR (dotted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2024-04-26T03:12:20Z</dcterms:modified>
</cp:coreProperties>
</file>