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ACDC0-46E9-441A-9E39-CC5B800E8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F7A4D-45A4-46F9-B62B-90841AAB8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C943B-8A9E-4A77-851F-AD5AAF1745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2024-04-27T03:01:53Z</dcterms:modified>
</cp:coreProperties>
</file>