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7227BA-1640-4939-BD1F-4587AC4961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B83195-A16E-4BCB-A036-A71354F96F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antibody to NF70 was used to identify the human-derived grafted PF cells in the host brains: (A) shows part of the graft core, (B) shows a fibre bundle under higher power. (C) Represents a schematic of the summary of areas where projections (as represented by grey lines) were seen in all PF and FNP human grafts to the rat host brain.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6E8FAA-926B-45C2-AD94-6E48D77944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5, May 2007, Pages 1317–1329,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An antibody to NF</a:t>
            </a:r>
            <a:r>
              <a:rPr lang="en-US" altLang="en-US" b="0" baseline="-25000"/>
              <a:t>70</a:t>
            </a:r>
            <a:r>
              <a:rPr lang="en-US" altLang="en-US" b="0"/>
              <a:t> was used to identify the human-derived grafted PF cells in the host brains: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 An antibody to NF70 was used to identify the human-derived grafted PF cells in the host brains: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2024-04-26T21:20:13Z</dcterms:modified>
</cp:coreProperties>
</file>