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85EE28-11DB-446E-A6B2-D8DE85D228A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4645E8-961A-47D0-B932-F38381AFCF6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Temporal response pattern across the visual hierarchy. Means (±SEM) of the absolute onset latencies are shown by area. Latency values were derived as described in Materials and methods. The result of 1-way ANOVA is showed in the upper-right corner (**represents a significant difference among the onset latencies between cortical areas). Brackets indicate the significant post hoc comparisons of onset latency between areas.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4AD424-97C9-4C45-9A42-E8154B86A79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06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7, July 2007, Pages 1561–1569,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https://doi.org/10.1093/cercor/bhl067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Temporal response pattern across the visual hierarchy. Means (±SEM) of the absolute onset latencies are shown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Temporal response pattern across the visual hierarchy. Means (±SEM) of the absolute onset latencies are shown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2024-04-26T04:59:08Z</dcterms:modified>
</cp:coreProperties>
</file>