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200277-27EE-40A1-8D85-44628F41AE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80961-9850-4AC1-AD95-6385DD69C9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C64D2-5D6E-4EC7-800D-2824BD5624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C64D2-5D6E-4EC7-800D-2824BD56242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C64D2-5D6E-4EC7-800D-2824BD56242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n3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n3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je/dyn3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38, Issue 2, April 2009, Pages 337–341,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https://doi.org/10.1093/ije/dyn357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1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38, Issue 2, April 2009, Pages 337–341,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https://doi.org/10.1093/ije/dyn357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751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38, Issue 2, April 2009, Pages 337–341,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https://doi.org/10.1093/ije/dyn357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888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2. </vt:lpstr>
      <vt:lpstr>Figure 1. </vt:lpstr>
      <vt:lpstr>Figure 3.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2024-04-26T14:02:51Z</dcterms:modified>
</cp:coreProperties>
</file>