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750911-8236-4277-8EC8-FFAE7832E1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82E105-EF57-4BEF-8335-A30A2B61FA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4. Connections of the pre-SMA, SMA and MC. Bar graphs represent the number of tracks connecting the pre-SMA, SMA and MC with each one of the four striatal regions in the left and the right hemispheres.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DB9CBD-5D78-4208-B81F-24DF969C50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12, December 2004, Pages 1302–1309,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4. Connections of the pre-SMA, SMA and MC. Bar graphs represent the number of tracks connecting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4. Connections of the pre-SMA, SMA and MC. Bar graphs represent the number of tracks connecting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2024-04-26T14:20:37Z</dcterms:modified>
</cp:coreProperties>
</file>