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1FC8D-1CD0-4A7D-86F9-F90B452430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55B48-1470-440E-8AE8-0CF1971C33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B99B17-B84E-4B93-8C95-C085665E8E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2024-04-26T06:50:24Z</dcterms:modified>
</cp:coreProperties>
</file>