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625E2A-56DC-442D-A177-37F6457C759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B08D60-353B-41E3-9F4D-2B8709413BF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schema showing the proposed linkage between ancestral viral hepatitis and autoimmune hepatitis.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2012 American Institute of Biological Sciences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1D324F-EB6F-44A8-A384-D9E5A79D8F9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525/bio.2012.62.5.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BioScience</a:t>
            </a:r>
            <a:r>
              <a:rPr lang="en-US" altLang="en-US" sz="1000">
                <a:solidFill>
                  <a:srgbClr val="333333"/>
                </a:solidFill>
              </a:rPr>
              <a:t>, Volume 62, Issue 5, May 2012, Pages 470–478,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https://doi.org/10.1525/bio.2012.62.5.8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A schema showing the proposed linkage between ancestral viral hepatitis and autoimmune hepatitis.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19300" y="1371600"/>
            <a:ext cx="509775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A schema showing the proposed linkage between ancestral viral hepatitis and autoimmune hepatitis.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2024-04-26T18:10:36Z</dcterms:modified>
</cp:coreProperties>
</file>