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D067BA-CB31-48C4-A991-514F6C69A52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F0683B-304F-4AD3-83AB-0F65E90A9B9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(A–H) Photomicrographs showing transneuronally labeled neurons in the cerebellar nuclei that target disynaptically the MIP and the LIPv, labeled at 2.5 days, and (I–M) cerebellar cortex PCs with trisynaptic inputs to MIP, labeled at 3 days. (A–C) MIP: labeling in ventrolateral IP and D (level shown in Fig. 3D); boxed area in (A) is enlarged in (B) (ventrolateral IP); high-power view in (C). (D–F) LIPv: labeling in ventrolateral IP and D (level shown in Fig. 3D). Boxed area in (D) is enlarged in (E) (ventrolateral IP); high-power view in (F). Note the more restricted distribution of labeled IP neurons that target LIPv (E) versus MIP (B). (G, H) Caudal pole of the D: at this level, D neurons targeting LIPv (H) are much more numerous than those targeting MIP (G), contrary to more rostral D levels (Figs 3, 4, and 6). (I–K) Distribution of labeled PC strips in PML, level shown in Fig. 7d, boxed areas in (I) are enlarged in (J, K). (L, M) Labeled PCs in Crus IIp (level shown in Fig. 7b). Boxed area in (L) is enlarged in (M). Scale bar = 2000 μm in (A) (also applies to D), 400 μm in (B) (also applies to E, G, H, M), 200 μm in (C), 100 μm in (F), 1000 μm in (I) (also applies to L), and 50 μm in (J) (also applies to 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6A5FBD-13B0-40EF-96E8-40DEDB10960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9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 January 2010, Pages 214–228, </a:t>
            </a:r>
            <a:r>
              <a:rPr lang="en-US" altLang="en-US" sz="1000">
                <a:solidFill>
                  <a:srgbClr val="333333"/>
                </a:solidFill>
                <a:hlinkClick r:id="rId3"/>
              </a:rPr>
              <a:t>https://doi.org/10.1093/cercor/bhp091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(A–H) Photomicrographs showing transneuronally labeled neurons in the cerebellar nuclei that target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(A–H) Photomicrographs showing transneuronally labeled neurons in the cerebellar nuclei that target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2024-04-26T11:11:40Z</dcterms:modified>
</cp:coreProperties>
</file>