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CF022-2B2D-4CB1-BEAA-903CEB5D75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02EF9-3AE5-4306-8581-D6230818CA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Extent of the surgical resection in left (A) and right (B) TLE patients. Resected areas are indicated as colored pixels overlaid on coronal sections of group-specific averaged structural images. Lighter colors indicate pixels resected in a greater number of patients. The Talairach and Tournoux (1988) Y coordinate is shown for each section. In all patients, the resection included the anterior portion of the medial temporal lobe; in some patients, surgery was more extensive, including portions of lateral temporal lobe.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767BA-3D2A-42B3-A9B4-2911760E5A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443–456,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Extent of the surgical resection in left (A) and right (B) TLE patients. Resected areas are indicated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Extent of the surgical resection in left (A) and right (B) TLE patients. Resected areas are indicated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2024-04-27T01:29:47Z</dcterms:modified>
</cp:coreProperties>
</file>