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1171BB-E4A6-4791-9A8E-17655B70D4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6B649C-2076-41B9-9C0E-FC62FF7F87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Lactate concentration decreases during NREMS and increases during wake and REMS. Data are from 2-min intervals characterized by state transitions. Transitions occurred at time 0: Wake-to-NREMS (A), NREMS-to-REMS (B), NREMS-to-wake (C), and REMS-to-wake (D). EEG SWA (upper panels) and integrated EMG (middle panels) are raw values; lactate concentration (lower panels) is normalized to the mean of the first 6 epochs within each transition. Variables were averaged across all such transitions exhibited by each animal. Group mean ± SEM of these averaged values are shown (n= 7 mice). P-values are those associated with main effect of time in repeated-measures ANOVA. *P &lt; 0.05 versus last epoch before state transition, Student's t-test with Bonferroni correction.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D586B-DAA9-4A35-B683-5F941DD530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1978–1987,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Lactate concentration decreases during NREMS and increases during wake and REMS. Data are from 2-min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Lactate concentration decreases during NREMS and increases during wake and REMS. Data are from 2-min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2024-04-26T17:55:23Z</dcterms:modified>
</cp:coreProperties>
</file>