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70677-55DA-42E7-ABB1-7F740F3868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AEB0F-4B0B-46F4-88C1-2344F654DB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Asset distribution of non-insured private pension funds in the USA, 1950–1979. (United States Department of Labor, 2015) Source: Authors’ calculations from Barth and Cordes (1981).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0093E-D1DF-4D1A-BE3D-EDA2CFBD9D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Asset distribution of dutch pension funds, 1960–2014. Sources: Pensioen- en Verzekeringskamer, Financiële Gegevens Pensioenfondsen (Apeldoorn, multiple years); CBS, ‘CBS Statline’, online database, for years 2003–2014.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0093E-D1DF-4D1A-BE3D-EDA2CFBD9D8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Asset distribution of Finnish PICs, 1980–2014. Notes: Assets are in book value for the years 1980–1996 and in market value from year 1999 onwards. Assets in the transition period of 1997–1998 are in estimated market values. Source: The Finnish Pension Alliance (2015).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0093E-D1DF-4D1A-BE3D-EDA2CFBD9D8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er/mww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er/mww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er/mww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14, Issue 4, October 2016, Pages 751–769,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https://doi.org/10.1093/ser/mww020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Asset distribution of non-insured private pension funds in the USA, 1950–1979. (United States Department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62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14, Issue 4, October 2016, Pages 751–769,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https://doi.org/10.1093/ser/mww020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Asset distribution of dutch pension funds, 1960–2014. Sources: Pensioen- en Verzekeringskamer, Financiële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327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14, Issue 4, October 2016, Pages 751–769,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https://doi.org/10.1093/ser/mww020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Asset distribution of Finnish PICs, 1980–2014. Notes: Assets are in book value for the years 1980–1996 and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10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Asset distribution of non-insured private pension funds in the USA, 1950–1979. (United States Department of ...</vt:lpstr>
      <vt:lpstr>Figure 2 Asset distribution of dutch pension funds, 1960–2014. Sources: Pensioen- en Verzekeringskamer, Financiële ...</vt:lpstr>
      <vt:lpstr>Figure 3 Asset distribution of Finnish PICs, 1980–2014. Notes: Assets are in book value for the years 1980–1996 and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2024-04-26T04:33:17Z</dcterms:modified>
</cp:coreProperties>
</file>