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8155E-F36C-4846-B1CB-DEA991BA2B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E9784-67D8-458E-A230-525B62FBEF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uniform function (dashed line) and its modal decomposition (solid line) into M= 20 Gaussian–Hermite mode vectors with scale parameter β. The decomposition coefficients are obtained using the standard method (left‐hand column) and the SVD method (right‐hand column).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203F-4103-4003-B8EF-0469A0600C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354, Issue 1, October 2004, Pages 199–211,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8 </a:t>
            </a:r>
            <a:r>
              <a:rPr lang="en-US" altLang="en-US" b="0"/>
              <a:t>The uniform function (dashed line) and its modal decomposition (solid line) into M= 20 Gaussian–Hermite 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8 The uniform function (dashed line) and its modal decomposition (solid line) into M= 20 Gaussian–Hermite mode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2024-04-26T17:56:44Z</dcterms:modified>
</cp:coreProperties>
</file>