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98A66-19DF-4829-BC36-1C043B9088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F1FBB7-8FAB-4C54-B091-1592E2FA0D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F91BEF-99AA-4366-A9DE-E5081E17DF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2024-04-26T07:08:30Z</dcterms:modified>
</cp:coreProperties>
</file>