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</p:sldIdLst>
  <p:sldSz cx="9144000" cy="6858000" type="screen4x3"/>
  <p:notesSz cx="6858000" cy="9144000"/>
  <p:custDataLst>
    <p:tags r:id="rId5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tags" Target="tags/tag1.xml" /><Relationship Id="rId6" Type="http://schemas.openxmlformats.org/officeDocument/2006/relationships/presProps" Target="presProps.xml" /><Relationship Id="rId7" Type="http://schemas.openxmlformats.org/officeDocument/2006/relationships/viewProps" Target="viewProps.xml" /><Relationship Id="rId8" Type="http://schemas.openxmlformats.org/officeDocument/2006/relationships/theme" Target="theme/theme1.xml" /><Relationship Id="rId9" Type="http://schemas.openxmlformats.org/officeDocument/2006/relationships/tableStyles" Target="tableStyle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CD531459-6622-41C6-9EFC-B26261B5C824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E9A9D346-9160-4D58-B3CA-B1D10C219C10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Timing of Talking About the Smokes survey waves compared with graphic health warning labels and the introduction of standardized (plain) packaging in Australia.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2017. Published by Oxford University Press on behalf of the Society for Research on Nicotine and Tobacco. All rights reserved. For permissions, please e-mail: journals.permissions@oup.com.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4D66433-1D2C-451B-B4AC-175B6F1C06BE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ntr/ntw396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Nicotine Tob Res</a:t>
            </a:r>
            <a:r>
              <a:rPr lang="en-US" altLang="en-US" sz="1000">
                <a:solidFill>
                  <a:srgbClr val="333333"/>
                </a:solidFill>
              </a:rPr>
              <a:t>, Volume 19, Issue 10, October 2017, Pages 1163–1171,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https://doi.org/10.1093/ntr/ntw396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Timing of Talking About the Smokes survey waves compared with graphic health warning labels and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44700" y="1371600"/>
            <a:ext cx="504328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</Paragraphs>
  <Slides>1</Slides>
  <Notes>1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2">
      <vt:lpstr>13_Office Theme</vt:lpstr>
      <vt:lpstr>Figure 1. Timing of Talking About the Smokes survey waves compared with graphic health warning labels and the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2024-04-27T03:57:38Z</dcterms:modified>
</cp:coreProperties>
</file>