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2D3EF2-DB6E-45D2-A678-5208DBF76D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E7E90-17C7-48D5-B57A-0300907B76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AD088-13E2-4732-9A00-07503D3F6D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2024-04-27T03:53:37Z</dcterms:modified>
</cp:coreProperties>
</file>