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A42F5-5E38-4263-BED7-93389E40FD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E00287-5E2C-4711-A78C-49600C7786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Proportion of subjects who attended follow-up as per protocol and who had adequate spirometric and gas transfer results suitable for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A9433-19DB-45F6-AD19-D7B7738535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Demographic and clinical characteristics at presentation of subjects who had cough data or at least 1 acceptable respiratory function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A9433-19DB-45F6-AD19-D7B7738535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Proportions of patients with uncomplicated vivax and falciparum malaria with cough, over time, compared with that of control subjects. The whiskers denote 95% confidence intervals. *P&lt;.05, χ2 test; **P&lt;.01, χ2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A9433-19DB-45F6-AD19-D7B77385351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Gas transfer (DLCO) measures over time for patients with uncomplicated vivax and falciparum malaria. Data are mean percentages of predicted values and SE values. Black bars represent the control subjects, gray bars represent patients with uncomplicated vivax malaria, and white bars indicate patients with uncomplicated falciparum malaria. Comparison with controls: *P&lt;.05; **P&lt;.01. Linear regression coefficient for the decrease in the alveolar-capillary membranous component of DLCO (DM) in Plasmodium vivax: −1.0% of predicted value/day; P=.02, r2=.10. The decrease in DM function in P. falciparum was not statistically significant. VC, pulmonary capillary vascular component of DLCO.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A9433-19DB-45F6-AD19-D7B77385351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107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107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107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51075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195, Issue 4, 15 February 2007, Pages 589–596, </a:t>
            </a:r>
            <a:r>
              <a:rPr lang="en-US" altLang="en-US" sz="1000">
                <a:solidFill>
                  <a:srgbClr val="333333"/>
                </a:solidFill>
                <a:hlinkClick r:id="rId3"/>
              </a:rPr>
              <a:t>https://doi.org/10.1086/510756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Proportion of subjects who attended follow-up as per protocol and who had adequate spirometric and gas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33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195, Issue 4, 15 February 2007, Pages 589–596, </a:t>
            </a:r>
            <a:r>
              <a:rPr lang="en-US" altLang="en-US" sz="1000">
                <a:solidFill>
                  <a:srgbClr val="333333"/>
                </a:solidFill>
                <a:hlinkClick r:id="rId3"/>
              </a:rPr>
              <a:t>https://doi.org/10.1086/510756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Demographic and clinical characteristics at presentation of subjects who had cough data or at least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6999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195, Issue 4, 15 February 2007, Pages 589–596, </a:t>
            </a:r>
            <a:r>
              <a:rPr lang="en-US" altLang="en-US" sz="1000">
                <a:solidFill>
                  <a:srgbClr val="333333"/>
                </a:solidFill>
                <a:hlinkClick r:id="rId3"/>
              </a:rPr>
              <a:t>https://doi.org/10.1086/510756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Proportions of patients with uncomplicated vivax and falciparum malaria with cough, over time, compared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124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195, Issue 4, 15 February 2007, Pages 589–596, </a:t>
            </a:r>
            <a:r>
              <a:rPr lang="en-US" altLang="en-US" sz="1000">
                <a:solidFill>
                  <a:srgbClr val="333333"/>
                </a:solidFill>
                <a:hlinkClick r:id="rId3"/>
              </a:rPr>
              <a:t>https://doi.org/10.1086/510756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Gas transfer (DL</a:t>
            </a:r>
            <a:r>
              <a:rPr lang="en-US" altLang="en-US" b="0" baseline="-25000"/>
              <a:t>CO</a:t>
            </a:r>
            <a:r>
              <a:rPr lang="en-US" altLang="en-US" b="0"/>
              <a:t>) measures over time for patients with uncomplicated vivax and falciparum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6907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Table 1 Proportion of subjects who attended follow-up as per protocol and who had adequate spirometric and gas ...</vt:lpstr>
      <vt:lpstr>Table 2 Demographic and clinical characteristics at presentation of subjects who had cough data or at least 1 ...</vt:lpstr>
      <vt:lpstr>Figure 1 Proportions of patients with uncomplicated vivax and falciparum malaria with cough, over time, compared with ...</vt:lpstr>
      <vt:lpstr>Figure 2 Gas transfer (DLCO) measures over time for patients with uncomplicated vivax and falciparum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2024-04-26T11:22:40Z</dcterms:modified>
</cp:coreProperties>
</file>