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AF5ACE-6618-4E54-A498-238275C6BB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8B5A69-2580-406B-B40C-2A4859BD57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Commission record with appeals court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B9D6C-A610-4572-B6E5-7CD10D3003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oclec/nhw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Jnl of Competition Law &amp; Economics</a:t>
            </a:r>
            <a:r>
              <a:rPr lang="en-US" altLang="en-US" sz="1000">
                <a:solidFill>
                  <a:srgbClr val="333333"/>
                </a:solidFill>
              </a:rPr>
              <a:t>, Volume 12, Issue 4, 1 December 2016, Pages 623–659, </a:t>
            </a:r>
            <a:r>
              <a:rPr lang="en-US" altLang="en-US" sz="1000">
                <a:solidFill>
                  <a:srgbClr val="333333"/>
                </a:solidFill>
                <a:hlinkClick r:id="rId3"/>
              </a:rPr>
              <a:t>https://doi.org/10.1093/joclec/nhw028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Commission record with appeals court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Commission record with appeals court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2024-04-26T04:49:36Z</dcterms:modified>
</cp:coreProperties>
</file>