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D1F222-75DE-40BE-8C17-7AB654BE2C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A2DED0-F50B-4417-A3B7-B2CBCDE5AC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15 </a:t>
            </a:r>
            <a:r>
              <a:rPr lang="en-US" altLang="en-US">
                <a:latin typeface="Arial" pitchFamily="34" charset="0"/>
                <a:ea typeface="Arial" pitchFamily="34" charset="0"/>
              </a:rPr>
              <a:t>Working hypothesis. Speculated changes in (i) volume density of myofilaments, (ii) maximum upstroke velocity, (iii) slope of the pacemaker potential, (iv) TTX-sensitive Na+ channel density, (v) L-type Ca2+ channel density, (vi) iK,r channel density, (vii) if channel density, and (viii) iK,1 channel density from the crista terminalis (CT) to the leading pacemaker site (LPS) to the block zone (Blk) and, finally, to the interatrial septum (SEP).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E364E0-AF2C-427B-AC8A-75B27885FF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0)0013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47, Issue 4, September 2000, Pages 658–687, </a:t>
            </a:r>
            <a:r>
              <a:rPr lang="en-US" altLang="en-US" sz="1000">
                <a:solidFill>
                  <a:srgbClr val="333333"/>
                </a:solidFill>
                <a:hlinkClick r:id="rId3"/>
              </a:rPr>
              <a:t>https://doi.org/10.1016/S0008-6363(00)00135-8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15 </a:t>
            </a:r>
            <a:r>
              <a:rPr lang="en-US" altLang="en-US" b="0"/>
              <a:t>Working hypothesis. Speculated changes in (i) volume density of myofilaments, (ii) maximum upstroke velocity,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15 Working hypothesis. Speculated changes in (i) volume density of myofilaments, (ii) maximum upstroke velocity,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2024-04-26T13:53:32Z</dcterms:modified>
</cp:coreProperties>
</file>