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E1FBA-F7E7-4320-8133-C9A2A0F749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3ED48-2960-4D4B-986F-487FE0AB71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5DD8F-43E1-49E1-BD9F-E0EFE6E186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2024-04-26T05:37:10Z</dcterms:modified>
</cp:coreProperties>
</file>