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96D87D-E509-4705-8A48-BAFB7564A4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B33F56-0DCC-42A4-9A6E-071A71BE740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Recording sites in monkey C. (A) Lateral view of the left hemisphere. The range of the anterior–posterior recording positions is shown by the two vertical lines. (B) Coronal section at AP 17 mm. The lines indicate the tracks of two reconstructed penetrations. Most neurons were recorded from penetrations lateral to the more medial reconstructed penetration. AMTS, anterior middle temporal sulcus; RS, rhinal sulcus; STS, superior temporal sulcus.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DA7D09-CF93-433C-9287-99D2B2F6BD1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178–188, </a:t>
            </a:r>
            <a:r>
              <a:rPr lang="en-US" altLang="en-US" sz="1000">
                <a:solidFill>
                  <a:srgbClr val="333333"/>
                </a:solidFill>
                <a:hlinkClick r:id="rId3"/>
              </a:rPr>
              <a:t>https://doi.org/10.1093/cercor/13.2.178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Recording sites in monkey C. (A) Lateral view of the left hemisphere. The range of the anterior–posterior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Recording sites in monkey C. (A) Lateral view of the left hemisphere. The range of the anterior–posterior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2024-04-26T07:38:25Z</dcterms:modified>
</cp:coreProperties>
</file>