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FAA5D8-5BDE-4342-A206-9C8EAAD145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81DEA-5E00-4698-A895-F12B2CA351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Inclusion and exclusion criteria.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European Society of CardiologyThis is an Open Access article distributed under the terms of the Creative Commons Attribution License (http://creativecommons.org/licenses/by-nc/3.0/), which permits non-commercial reuse, distribution, and reproduction in any medium,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0D4992-08CA-42B4-8F37-8D289DE6AA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Trial profile: Flow of participants through the trial. Participants receiving simvastatin 40 mg (with total cholesterol &lt;3.5 mmol/L) or ezetimibe/simvastatin 10/40 mg prior to screening entered the active ER niacin/laropiprant phase of the run-in immediately after the screening visit. *Participants may have more than one reason for being excluded.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European Society of CardiologyThis is an Open Access article distributed under the terms of the Creative Commons Attribution License (http://creativecommons.org/licenses/by-nc/3.0/), which permits non-commercial reuse, distribution, and reproduction in any medium,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0D4992-08CA-42B4-8F37-8D289DE6AA0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05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t055"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17, 1 May 2013, Pages 1279–1291, </a:t>
            </a:r>
            <a:r>
              <a:rPr lang="en-US" altLang="en-US" sz="1000">
                <a:solidFill>
                  <a:srgbClr val="333333"/>
                </a:solidFill>
                <a:hlinkClick r:id="rId3"/>
              </a:rPr>
              <a:t>https://doi.org/10.1093/eurheartj/eht055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Inclusion and exclusion criteria.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277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17, 1 May 2013, Pages 1279–1291, </a:t>
            </a:r>
            <a:r>
              <a:rPr lang="en-US" altLang="en-US" sz="1000">
                <a:solidFill>
                  <a:srgbClr val="333333"/>
                </a:solidFill>
                <a:hlinkClick r:id="rId3"/>
              </a:rPr>
              <a:t>https://doi.org/10.1093/eurheartj/eht055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Trial profile: Flow of participants through the trial. Participants receiving simvastatin 40 mg (with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60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Inclusion and exclusion criteria.
</vt:lpstr>
      <vt:lpstr>Figure 2 Trial profile: Flow of participants through the trial. Participants receiving simvastatin 40 mg (with total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2024-04-27T02:09:07Z</dcterms:modified>
</cp:coreProperties>
</file>