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1E7E3A-2401-463B-9B8C-1EA294785B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D4E4ED-E688-4B28-94F3-0B4ABAD299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Capabilities of the Jalview 2 desktop application. Ovals depict major capabilities: visualization, interactive editing, analysis and WYSIWYG figure generation. Arrows connect bioinformatics data handled by JV2 with flat-file or web-service data sources. Analysis includes built-in alignment conservation and tree building algorithms, and web services for MSA and secondary structure prediction methods. The screenshot of the application shows two sets of sequences for proteins in the lactate dehydrogenase family. One contains an alignment of protein sequences retrieved from the Uniprot database, the other their coding sequences retrieved from the EMBL database. Interactive highlighting shows the region corresponding to the amino acid or codon position near the mouse pointer in both the alignment windows and the Jmol structure display of a PDB record associated with one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4B1CCA-152C-4163-97EC-B70B6741E0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9, May 2009, Pages 1189–1191, </a:t>
            </a:r>
            <a:r>
              <a:rPr lang="en-US" altLang="en-US" sz="1000">
                <a:solidFill>
                  <a:srgbClr val="333333"/>
                </a:solidFill>
                <a:hlinkClick r:id="rId3"/>
              </a:rPr>
              <a:t>https://doi.org/10.1093/bioinformatics/btp033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Capabilities of the Jalview 2 desktop application. Ovals depict major capabilities: visualization,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044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Capabilities of the Jalview 2 desktop application. Ovals depict major capabilities: visualization,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2024-04-27T00:43:28Z</dcterms:modified>
</cp:coreProperties>
</file>