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37C04-3398-4313-9862-D1069D853F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3B6B0-8071-490B-96CF-CE45026441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Scene accompanied in performance by a passage from Strauss's “Dance of the Seven Veils.” Elevator Repair Service's ARGUENDO at The Public Theater. Pictured (left to right): Susie Sokol, Vin Knight, Ben Williams, (background): Mike Iveson. Photo by Joan Marcus.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A45B0-8B58-4DAD-A161-8086FCA9AF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q/kbv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Opera Q</a:t>
            </a:r>
            <a:r>
              <a:rPr lang="en-US" altLang="en-US" sz="1000">
                <a:solidFill>
                  <a:srgbClr val="333333"/>
                </a:solidFill>
              </a:rPr>
              <a:t>, Volume 31, Issue 4, autumn 2015, Pages 242–272,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https://doi.org/10.1093/oq/kbv014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3: </a:t>
            </a:r>
            <a:r>
              <a:rPr lang="en-US" altLang="en-US" b="0"/>
              <a:t>Scene accompanied in performance by a passage from Strauss's “Dance of the Seven Veils.” Elevator Repair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3: Scene accompanied in performance by a passage from Strauss's “Dance of the Seven Veils.” Elevator Repair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2024-04-26T23:16:31Z</dcterms:modified>
</cp:coreProperties>
</file>