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84E69-8F73-4367-BE83-E5D71ABEC5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8E1E0-B306-4C84-9DA7-BC1240CFEF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4. Average direction range, motion signal and contrast sensitivity thresholds measured before the onset of retraining in all three cats. Histograms plot thresholds (mean ± SEM) obtained at the visual field locations chosen for retraining (‘lesion’) as well as at corresponding locations in the intact hemifield (‘intact’), as arrowed in Figure 3. Note the large impairment in direction range (*P &lt; 0.01, two-tailed Student’s t-test) and motion signal thresholds (*P &lt; 0.01, two-tailed Student’s t-test), but not in contrast sensitivity for direction (P = 0.32, two-tailed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9EC198-82E5-4934-A67B-BE22392929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4. Average direction range, motion signal and contrast sensitivity thresholds measured before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4. Average direction range, motion signal and contrast sensitivity thresholds measured before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2024-04-26T09:52:02Z</dcterms:modified>
</cp:coreProperties>
</file>