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DC29AA-8F06-4A26-97FA-85E98D96C4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140DD1-F63C-45F1-A614-914E3E0D1C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VirusMINT viewer. (a) By clicking on the VirusMINT viewer button all the interactions of the protein of interest will be displayed as a graph. (b) The ‘connect’ button interrogates the MINT database for all interactions between the proteins displayed in the graph.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EFD9D9-52C4-4409-A530-6C88B97A6E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n7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37, Issue suppl_1, 1 January 2009, Pages D669–D673,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https://doi.org/10.1093/nar/gkn739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VirusMINT viewer. (a) By clicking on the VirusMINT viewer button all the interactions of the protein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VirusMINT viewer. (a) By clicking on the VirusMINT viewer button all the interactions of the protein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2024-04-27T04:28:05Z</dcterms:modified>
</cp:coreProperties>
</file>