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5F0C9-1E9B-4E1A-BEFB-AD65E28D42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549E3-C736-4224-9CD4-04AFB78011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96AC3-FCAE-46F6-A3C8-7E4A7443F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2024-04-26T02:59:10Z</dcterms:modified>
</cp:coreProperties>
</file>