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A807F7-EA1C-4485-A688-CA59FB87EA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E3B521-0CA9-4F9F-BF0C-652A7B3580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Effect of polysaccharide ( P.littoralis and E.aerogenes ) or humic acids (soil bacteria) contamination on PCR amplifications from different genomic DNA extractions. ( A ) Amplifications from DNAs extracted by a conventional method (lane 1), GeneClean (lane 2), CTAB treatment (lane 3), Wizard Genomic DNA Purification System (lane 4) and LMP agarose procedure (lane 5). Lane 6 shows a negative control without DNA. ( B ) Amplifications from the same DNAs after their inclusion in LMP agarose blocks and extensive washing with TE. The size marker is a 100 bp ladder (lane M); sizes are indicated in bp.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163123-D5C7-4FCF-A20E-B7A7DC86C2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13.33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13, 1 July 1998, Pages 3309–3310,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https://doi.org/10.1093/nar/26.13.3309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Effect of polysaccharide ( P.littoralis and E.aerogenes ) or humic acids (soil bacteria) contamination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1967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Effect of polysaccharide ( P.littoralis and E.aerogenes ) or humic acids (soil bacteria) contamination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2024-04-26T18:28:23Z</dcterms:modified>
</cp:coreProperties>
</file>