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B5DD9-EFC4-4552-AEB7-B23FB042BF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7270BD-B97F-4C30-91A3-B7EF33668F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Axons of four rat cortico-thalamic (CT)-like cells are reconstructed and superimposed. The superimposed somata of these cells can be seen at the centre of the circle. This circle indicates the region analysed in C (radius 150 μm, depth of analysed volume equivalent to three consecutive 60 μm sections). The somata of the postsynaptic targets of these four presynaptic neurons are also indicated (grey). In B a similar superimposition of four cortico-cortical (CC)-like cells is shown. Postsynaptic CT-like cells (and one layer 5 postsynaptic target) are indicated in grey and postsynaptic CC-like cells in black. (C) A larger proportion of putative axon boutons (swellings visible at the light level) are terminal boutons (bouton terminaux versus bouton en passage) in the axons of CT-like pyramids than in the axons of CC-like cells. To the right, the total putative bouton count is plotted against the total length of the axon contained within the slice for these eight neurons. In D the maximum vertical extent of the axonal arbour within the cortical grey matter in the slice divided by its maximum horizontal extent (aspect ratio) is plotted for 17 CT-like and 12 CC-like pyramidal cells (mean ± SEM, P &lt; 0.01, unpaired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0146B-6ECA-4820-A9D1-6C6A09D02F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1485–1496,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Axons of four rat cortico-thalamic (CT)-like cells are reconstructed and superimposed. The superimposed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Axons of four rat cortico-thalamic (CT)-like cells are reconstructed and superimposed. The superimposed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2024-04-26T01:31:04Z</dcterms:modified>
</cp:coreProperties>
</file>