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9A2F4-0DCF-4C65-A6E7-38157D3A87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E1725-5783-4D3D-9641-15EFC20659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Latent variable #2. (a) Design LV 2. Saliences reflect differences in the pattern activity of the brain LV as a function of condition. (b) Behavior/seed LV 2. Each bar plots the correlation with MS/DB (left bar of each pair) and RT (right bar of each pair) as a function of PI condition and participant group. Error bars denote 95% confidence intervals based on the permutation test. (c) Brain LV 2. Voxels meeting the cluster-analysis criteria (single-voxel bootstrap ratio ≥2.58 min cluster size = 15 voxels) are plotted superimposed on the average anatomical scans from all 24 participants. The color scale denotes the bootstrap ratio in the range −6 (cool colors) to +6 (hot colors).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F92BE-9F50-4B04-8DBB-4E84C1466B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1650–1663,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Latent variable #2. (a) Design LV 2. Saliences reflect differences in the pattern activity of the brain LV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Latent variable #2. (a) Design LV 2. Saliences reflect differences in the pattern activity of the brain LV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2024-04-26T17:03:44Z</dcterms:modified>
</cp:coreProperties>
</file>