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560B66-0A3C-4100-B455-0782CC99EB4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E65D7C-5DFA-4588-8FBE-D40EE8AC325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D1BED0-C3E6-4B70-89DB-8B8D17C74CD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2024-04-26T20:43:34Z</dcterms:modified>
</cp:coreProperties>
</file>