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60DB6-092A-426F-8076-2D1AF7F0AE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DDA38-5589-4CEB-921D-273B58B8A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Shown is the experimental design for Experiment 1 (A,B) and Experiment 2 (C). Each plot indicates the presence (1) or absence (0) of the perturbation as a function of the number of trials. (A) On day 1, control subjects of Experiment 1 (A1NA2) were exposed to 2 blocks of null trials (baseline) followed by 6 blocks of a 40° clockwise rotation. On day 2, they were exposed to 2 blocks of null trials (washout), followed by 6 blocks of the same clockwise rotation (re-adaptation). (B) Like control subjects, experimental subjects (A1NA2-24 h) were washed out on day 2 but re-adapted 24 h later, on day 3. (C) Sham and experimental subjects of Experiment 2 followed the same protocol as A1NA2, but before the washout were exposed to 15 min of rTMS over the sensorimotor cortex (A1NA2-M1) or the vertex (A1NA2-Sham). After the washout, there was a 15-min period to prevent the spread of rTMS effects into re-adaptation. Error-free trials are indicated by 2 parallel segments (||).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CC96D-00BA-4C8A-9FC9-EA13CDC9FA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1535–1543,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design. Shown is the experimental design for Experiment 1 (A,B) and Experiment 2 (C). Each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design. Shown is the experimental design for Experiment 1 (A,B) and Experiment 2 (C). Each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2024-04-26T08:19:26Z</dcterms:modified>
</cp:coreProperties>
</file>