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16B8D-86EF-4C96-8B9F-0612E20680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57118-DC71-4BC3-94B3-FDDFBDFDD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89698-CE40-43D5-A6A2-CD7FDD83BF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2024-04-27T03:35:20Z</dcterms:modified>
</cp:coreProperties>
</file>