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08BB6-9FF6-45CC-B335-2ABE0CC1F5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DDFCC-35BE-4092-A47A-D076FBF846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neural loop and site of action of various analgesics. AMPA = alpha-amino-3-hydroxy-5-methylisoxazole-4-propionate; CR = controlled release; DRG = dorsal root ganglion; GABA = γ-aminobutyric acid; NMDA = N-methyl-D-aspartate; SNRI = serotonin-norepinephrine reuptake inhibitor; SSRI = selective serotonin reuptake inhibitor; TCA = tricyclic antidepressant.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EAD77-670F-44A8-B2A2-EFDAC24454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66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10, Issue suppl_2, July 2009, Pages S53–S66,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https://doi.org/10.1111/j.1526-4637.2009.00669.x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neural loop and site of action of various analgesics. AMPA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38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neural loop and site of action of various analgesics. AMPA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2024-04-26T00:51:36Z</dcterms:modified>
</cp:coreProperties>
</file>