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304E1-B63B-49C3-B890-33B379B7BD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2AD92-155F-416E-AAD0-FBDE1180AB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in the group of alcoholics between accuracy and A middle frontal cortex activation while engaged in the working memory task; (B) cerebellar region VI activation while engaged in the working memory task; (C) strength of intrinsic functional connectivity between middle frontal cortex and cerebellar region VIII at 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96452D-13EE-440E-8E4B-09A7784A39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 2013, Pages 97–104,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Correlation in the group of alcoholics between accuracy and A middle frontal cortex activation while engaged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Correlation in the group of alcoholics between accuracy and A middle frontal cortex activation while engaged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2024-04-26T07:18:14Z</dcterms:modified>
</cp:coreProperties>
</file>