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30B3E0-A7E6-41FB-B367-30CF56B5C0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7B682-C8C5-40D0-9C26-CDBC2B94E9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Procedure used in all our EEG and behavioural experiments, showing the sequence of events within a trial. (b) The four different face pair conditions (fear–neutral, neutral–fear, neutral–happy and happy–neutral) that served as exogenous cues. The spatial distance and coordinates of the face relative to the fixation cross are shown. (c) The mean face images for fearful (left), happy (middle) and neutral (right) conditions as computed by overlapping and averaging all faces with the same expression (n =10). There was no conspicuous difference in low-level properties (e.g. luminance, size and spatial frequency) for the different emotional face conditions, as confirmed by further quantitative analyses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6A520-0761-4F91-B68B-0C7D45E6A4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619–633, </a:t>
            </a:r>
            <a:r>
              <a:rPr lang="en-US" altLang="en-US" sz="1000">
                <a:solidFill>
                  <a:srgbClr val="333333"/>
                </a:solidFill>
                <a:hlinkClick r:id="rId3"/>
              </a:rPr>
              <a:t>https://doi.org/10.1093/cercor/bhh023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Procedure used in all our EEG and behavioural experiments, showing the sequence of events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Procedure used in all our EEG and behavioural experiments, showing the sequence of events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2024-04-26T06:47:47Z</dcterms:modified>
</cp:coreProperties>
</file>