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54F68-F54F-4CCA-B933-8F934D0D4F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94926-182E-4F18-8037-E6E1E65496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Electromagnetic strike (parallel to the side bars) of each site determined using the method of Smith (1995). Sites which generated an acceptable misfit are shown with filled circles; the unfilled circles denote sites where the fit is poor.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C9F37-A8D4-4549-8CB5-707B91276A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6.0312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167, Issue 2, November 2006, Pages 613–625,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https://doi.org/10.1111/j.1365-246X.2006.03128.x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Electromagnetic strike (parallel to the side bars) of each site determined using the method of Smith (1995).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Electromagnetic strike (parallel to the side bars) of each site determined using the method of Smith (1995).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2024-05-10T01:13:54Z</dcterms:modified>
</cp:coreProperties>
</file>