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1D5E08-F596-427E-98CA-CC61694C3C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6648F9-168C-4A61-B60F-7A88ACD67A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Electromagnetic strike (parallel to the side bars) of each site determined using the method of Smith (1995). Sites which generated an acceptable misfit are shown with filled circles; the unfilled circles denote sites where the fit is poor.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7BA78-76BC-4496-8A43-BF0A361549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6.0312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167, Issue 2, November 2006, Pages 613–625,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https://doi.org/10.1111/j.1365-246X.2006.03128.x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Electromagnetic strike (parallel to the side bars) of each site determined using the method of Smith (1995).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Electromagnetic strike (parallel to the side bars) of each site determined using the method of Smith (1995).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2024-09-21T01:36:08Z</dcterms:modified>
</cp:coreProperties>
</file>