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75945-DB28-445C-9C68-418F83FAAA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D015B-7058-43B4-A328-F3DD18D6CB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2C15B-466F-447C-B1E6-F460B34FF2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2024-04-27T04:00:30Z</dcterms:modified>
</cp:coreProperties>
</file>