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B6E93C7-3373-4F38-864B-31C219429DD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E5753F8-D7CA-45B0-9CD3-E8B76866BEE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1.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Phosphorylated GSK3 and ATP in cells grown in culture. (A) Levels of phosphorylated GSK3 (pGSK3) were assessed by western blot and using an antibody that recognizes GSK3 phosphorylated at serine-9 on GSK3β or serine-21 on GSK3α. pGSK3α is the fainter band immediately above pGSK3β in all representative western blot images. Values from densitometry analyses show pGSK3β levels in STHdhQ111/111 cells (111/111) relative to STHdhQ7/7 cells (7/7). (B) Correlation between levels of pGSK3β and pGSK3α in STHdhQ111/111 cells and STHdhQ7/7 cells. Statistical significance of correlation determined using the Pearson correlation test. Dashed lines in (B) represent 95% confidence intervals. (C) ATP levels in STHdhQ111/111 cells and STHdhQ7/7 cells expressed per mg protein. (D) Effects of paraquat on MTT reduction by STHdhQ111/111 cells and STHdhQ7/7 cells. Values are expressed relative to cells treated with 0 μm paraquat. (D) Effects of paraquat on levels of lactate dehydrogenase (LDH) released from cells into the culture medium. Values are expressed relative to cells treated with 1% (v/v) triton X-100. (F) Levels of pGSK3β assessed as per (A), and (G) levels of ATP in STHdhQ7/7 cells treated with 0 mm (control) or 1 mm paraquat. All densitometry values are normalized to levels of the GAPDH loading control. Asterisks indicate statistically significant differences between 7/7 cells and 111/111 cells (A, C, D, E) or control and paraquat treated cells (F and G) (P &lt; 0.05, unpaired t test, Mann–Whitney test or two-way ANOVA with Bonferroni post tests). All values represent the mean ± SEM from 6–8 (A, C, D, E) or 4 (F and G) replicates.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2014. Published by Oxford University Press.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23CA734-1C61-4FC1-8334-3C35F375EFD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hmg/ddu119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Hum Mol Genet</a:t>
            </a:r>
            <a:r>
              <a:rPr lang="en-US" altLang="en-US" sz="1000">
                <a:solidFill>
                  <a:srgbClr val="333333"/>
                </a:solidFill>
              </a:rPr>
              <a:t>, Volume 23, Issue 15, 1 August 2014, Pages 4051–4063,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https://doi.org/10.1093/hmg/ddu119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1. </a:t>
            </a:r>
            <a:r>
              <a:rPr lang="en-US" altLang="en-US" b="0"/>
              <a:t>Phosphorylated GSK3 and ATP in cells grown in culture. (A) Levels of phosphorylated GSK3 (pGSK3) were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1. Phosphorylated GSK3 and ATP in cells grown in culture. (A) Levels of phosphorylated GSK3 (pGSK3) were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2024-04-26T15:36:32Z</dcterms:modified>
</cp:coreProperties>
</file>