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209E19-6D24-478E-9A06-935F6BBB23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000D4-3FBF-404C-83FB-EE000AD9A52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Quantitation of PPD-specific CD4 T-cells in immunocompetent individuals using flow cytometry. Dotplots of two individuals, respectively, of the following groups are shown: ( A ) non-BCG-vaccinated individuals without known history of tuberculosis contact (skin-test negative), ( B ) latently infected individuals with recent contact to a patient with active tuberculosis (skin-test 20 and 30 mm, respectively), ( C ) patients with known history of treated tuberculosis and ( D ) patients with active tuberculosis (acid fast bacilli-positive from sputum). Patients in panels C and D had no skin-test performed due to contraindication for skin testing. Patients in panels B–D were also ESAT-6 positive (data not shown).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[2006]. Published by Oxford University Press on behalf of ERA-EDTA.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25409B-A320-45E6-8549-8E3EF63953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l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21, Issue 11, November 2006, Pages 3258–3268,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https://doi.org/10.1093/ndt/gfl416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Quantitation of PPD-specific CD4 T-cells in immunocompetent individuals using flow cytometry. Dotplots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Quantitation of PPD-specific CD4 T-cells in immunocompetent individuals using flow cytometry. Dotplots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2024-04-26T23:13:27Z</dcterms:modified>
</cp:coreProperties>
</file>