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6795E-BD85-4768-B769-337308DDD6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9403E-5D54-46F7-8FFC-C83BCE5C61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Tasks and fMRI paradigm. (a) Examples of 3 sequential trials of each type of task. Descriptions of the task are given in Methods. (b) In each trial, a 14-s “condition” block consisting of a task and painful stimulation or no stimulation was preceded by a 12-s “rest” period, during which no stimulation was present and the tapping control task was performed (P0T0). This resulted in the conditions represented by gray circles in (c). Each condition was replicated a total of 6 times over 3 runs per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566B1-809A-495E-9583-D75F8A0D5B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1412–1422,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Tasks and fMRI paradigm. (a) Examples of 3 sequential trials of each type of task. Descriptions of the task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Tasks and fMRI paradigm. (a) Examples of 3 sequential trials of each type of task. Descriptions of the task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2024-04-26T03:15:00Z</dcterms:modified>
</cp:coreProperties>
</file>