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812D0C-3CE3-472D-A617-10C4888707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AF7CE0-EA14-43A1-8310-1B00EF19EF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9ADFD2-BA8E-49F4-B498-592AC45DDF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2024-04-26T06:14:38Z</dcterms:modified>
</cp:coreProperties>
</file>