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57A2A-38BA-48EB-B248-A46684BF18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8F98A-FD65-4230-B820-A8423B0613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D935C-51E8-4956-84AA-1E1FFF856C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2024-04-26T19:40:19Z</dcterms:modified>
</cp:coreProperties>
</file>