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1A1BE2-610C-426C-98F4-5C8E682808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53625-A9C6-46CE-AAFE-E04A6D1FD0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Opa3L122P mice show site-specific dysregulation of marrow adiposity. Digital analysis of photomicrographs (inset; (adipocytes: black arrows); scale bar 20 µm (tibial images) 50 µm (vertebral images)) to quantify marrow adiposity, adipocyte number, adipocyte size and size distribution in tibiae (A) and L3 vertebrae (B) from 30-day-old male WT (n = 6 (tibiae) and 5 (vertebrae)) and homozygous Opa3L122P littermate mice (n = 6 (tibiae) and 3 (vertebrae)). Data presented are mean ± SEM, with statistical analysis performed by unpaired Student’s t test; a P &lt; 0.05 versus WT males.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7E924-ADA8-4B00-BE4C-10428BD39A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2404–2416,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Opa3</a:t>
            </a:r>
            <a:r>
              <a:rPr lang="en-US" altLang="en-US" b="0" baseline="30000"/>
              <a:t>L122P</a:t>
            </a:r>
            <a:r>
              <a:rPr lang="en-US" altLang="en-US" b="0"/>
              <a:t> mice show site-specific dysregulation of marrow adiposity. Digital analysis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Opa3L122P mice show site-specific dysregulation of marrow adiposity. Digital analysis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2024-04-26T23:23:09Z</dcterms:modified>
</cp:coreProperties>
</file>