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2229AB-CF07-478C-85E5-5DFA33D260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25CDA-C538-480E-9D24-0F81ABB6A8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Pedigree of family with late-onset distal myopathy. Individuals analysed in the current study are marked.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FAE9B-27EE-46C8-A800-A85A9CF7AF4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MR muscle imaging. Early findings in a 54-year-old woman (case IV-9) at onset of clinical symptoms (tripping and stumbling) consisted of fatty degenerative changes in the posterior compartment of the legs: gastrocnemius and soleus muscles. These changes did not cause clinical muscle weakness in ankle plantar flexion (2A). In a 70-year-old woman (case III-4) with disease duration of 20 years there is fatty replacement and atrophy of gluteus maximus (2D), moderate to severe changes in semimembranosus, vastus medialis and lateralis and adductor magnus muscles (2C), there is severe end-stage replacement of muscle in gastrocnemius lateralis, soleus, lateral peroneal and anterior compartment muscles (2B). Deep long toe flexors and tibialis posterior muscles were more preserved.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FAE9B-27EE-46C8-A800-A85A9CF7AF4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Immunohistochemical staining of Z-disk proteins performed on serial sections of a banked quadriceps muscle biopsy of ZASP A165V patient (III-5). Specific label (DAB) is brown, haematoxylin counterstain is blue. (A) Myotilin, (B) αB-crystallin, (C) desmin, (D) ZASP, (E) α-actinin, (F) telethonin/T-cap, (G) dystrophin C-terminus.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FAE9B-27EE-46C8-A800-A85A9CF7AF4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Western blotting analysis of quadriceps muscle biopsies in two patients and two controls using the mouse polyclonal ZASP antibody. Similar 78 and 32 kDa bands are seen in (1) and (2) healthy controls and (3) ZASP A165V patient (IV-9), (4) ZASP A165V patient (III-5).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FAE9B-27EE-46C8-A800-A85A9CF7AF4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0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m00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m00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m00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1477–1484, </a:t>
            </a:r>
            <a:r>
              <a:rPr lang="en-US" altLang="en-US" sz="1000">
                <a:solidFill>
                  <a:srgbClr val="333333"/>
                </a:solidFill>
                <a:hlinkClick r:id="rId3"/>
              </a:rPr>
              <a:t>https://doi.org/10.1093/brain/awm006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Pedigree of family with late-onset distal myopathy. Individuals analysed in the current study are marked.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05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1477–1484, </a:t>
            </a:r>
            <a:r>
              <a:rPr lang="en-US" altLang="en-US" sz="1000">
                <a:solidFill>
                  <a:srgbClr val="333333"/>
                </a:solidFill>
                <a:hlinkClick r:id="rId3"/>
              </a:rPr>
              <a:t>https://doi.org/10.1093/brain/awm006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MR muscle imaging. Early findings in a 54-year-old woman (case IV-9) at onset of clinical symptoms (tripping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1477–1484, </a:t>
            </a:r>
            <a:r>
              <a:rPr lang="en-US" altLang="en-US" sz="1000">
                <a:solidFill>
                  <a:srgbClr val="333333"/>
                </a:solidFill>
                <a:hlinkClick r:id="rId3"/>
              </a:rPr>
              <a:t>https://doi.org/10.1093/brain/awm006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Immunohistochemical staining of Z-disk proteins performed on serial sections of a banked quadriceps muscle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6, June 2007, Pages 1477–1484, </a:t>
            </a:r>
            <a:r>
              <a:rPr lang="en-US" altLang="en-US" sz="1000">
                <a:solidFill>
                  <a:srgbClr val="333333"/>
                </a:solidFill>
                <a:hlinkClick r:id="rId3"/>
              </a:rPr>
              <a:t>https://doi.org/10.1093/brain/awm006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Western blotting analysis of quadriceps muscle biopsies in two patients and two controls using the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34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Pedigree of family with late-onset distal myopathy. Individuals analysed in the current study are marked.
</vt:lpstr>
      <vt:lpstr>Fig. 2 MR muscle imaging. Early findings in a 54-year-old woman (case IV-9) at onset of clinical symptoms (tripping ...</vt:lpstr>
      <vt:lpstr>Fig. 3 Immunohistochemical staining of Z-disk proteins performed on serial sections of a banked quadriceps muscle ...</vt:lpstr>
      <vt:lpstr>Fig. 4 Western blotting analysis of quadriceps muscle biopsies in two patients and two controls using the mouse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2024-04-27T00:56:46Z</dcterms:modified>
</cp:coreProperties>
</file>